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2F68AC-D4A6-B9F9-FB9D-250F250CE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32DED95-8771-CE89-C6C3-9A6E3AA8D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80F36B-BFDC-4C77-8F58-D57F69776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68DA61-B4CD-FA70-FBBD-56E6AAC6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0943DB-0C55-F159-49CD-E10AF8BB6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48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86C9E1-1FE9-5ED4-1059-D54C87DC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AD4DEA-A352-E75E-B25A-3E17C3203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C09CE-3163-413A-CE5D-E7DB39A61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BE28A8-9860-425E-C3DA-699F05A1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48B39C-F2FE-2BB3-98D7-A4EB38B4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61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4E251-56BD-B978-E811-95267B88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21AE5C-F689-A9EC-711D-2832D5011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61C99-C65F-9DC4-9809-3EB61ECE9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404E01-8C0C-8601-D8C2-BB2A59950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58818C-59F5-DF81-E844-B0853803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35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7F997-CB2F-A4C9-6282-E75A8E9F5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EC8A65-51C7-8F7B-D45C-71E291890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455D26-6804-584C-A9F0-D2A1CF2E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466976-5533-8883-AA42-101694741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B4493C-ADBF-DD0F-F027-1FA71D016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5A0269-B9E0-17D8-ECEA-3CE42FC1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9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976D96-640E-9429-5D74-E3558404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153681-8F9E-48D4-02A7-6D66FFE16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7B7FD8-5D88-E3CA-773C-A99F1897C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8FD12D-1394-5FD2-82E0-8B497FED0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E651E1-8607-64C8-6180-7FAAAFE80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7CCBE3-1D48-2E91-4CB5-FADC37EE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17BB5DD-B02A-EF8D-AD0A-44A34EC1B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DC0370-D3D3-99B3-D81E-9D134148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89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AAA72-FED4-E127-BBA0-6FB240D3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46B2BB-8B81-909A-36EA-15914D77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4801FD-762A-771A-914B-890C40372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0AE75A-C94C-4BF3-D915-D739B6D0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41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D5F5147-9403-B812-C805-6A967AE00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0A7381-9088-867C-3139-6CB37EAC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6C892F-1238-48DC-93B4-72EE30124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97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F2208F-060E-0B0D-B082-F5395FEF0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22907D-9F57-BD5B-D723-B2C60C199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F057C6-74CE-5FFA-A2A9-9F24D4C16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9EB1F1-A523-59D3-48BB-EC8090B3C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223E8F-A05A-DD5D-85AA-3556F7AA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5762C6-7874-0500-F066-A89825E66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69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397B9-531D-8E66-57FF-7B97BA28A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951BDFC-5DDE-0B03-778B-F588817BB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97612A-4DCD-AA83-3872-2D3F61FF9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F28F04-8C0E-E8B4-7B83-F29615AF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98D1C0-91DF-2A46-9364-681486F9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7869A9-63C2-1487-75B2-5E07EF0B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5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E1373-B5ED-3762-FB83-E9534FB2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A690CD-4F6D-CD65-9E40-E80F1BC7A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3393F3-484C-58CC-D757-8AAE45DF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994D06-1C58-E80E-79C8-DA655BDA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74E15-23A3-4EE2-9806-05B20388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74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A141D0-A861-3B21-0730-2596A22BD8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19A53B-3C20-842A-C1E8-02E3A90A9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A9E103-1605-4C62-9FBE-93B384F06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E33DD1-CF29-F530-4F66-3D3F635C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824EA3-99BA-C1D8-0CB9-85E3BA359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87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C4570A3-6217-E11F-F6F2-DC7BA4E85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965EC6-5C71-65CD-B8AD-3907755DB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DD0F13-B0E8-C5B9-366B-BBFBCAE40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554277-9BB9-4E9D-942C-95F643EA9677}" type="datetimeFigureOut">
              <a:rPr lang="fr-FR" smtClean="0"/>
              <a:t>04/06/2025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0905A8-064A-C018-E206-96ECBE139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4B9F07-4CCE-8746-3EDD-BA59BF203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CB6B88-D0C4-47F0-AFA9-86E880769A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91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9DB80-F394-C0B4-3349-1412228EB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275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chemeClr val="accent1"/>
                </a:solidFill>
              </a:rPr>
              <a:t>Oh </a:t>
            </a:r>
            <a:r>
              <a:rPr lang="fr-FR" b="1" u="sng" dirty="0" err="1">
                <a:solidFill>
                  <a:schemeClr val="accent1"/>
                </a:solidFill>
              </a:rPr>
              <a:t>my</a:t>
            </a:r>
            <a:r>
              <a:rPr lang="fr-FR" b="1" u="sng" dirty="0">
                <a:solidFill>
                  <a:schemeClr val="accent1"/>
                </a:solidFill>
              </a:rPr>
              <a:t> ! </a:t>
            </a:r>
            <a:r>
              <a:rPr lang="fr-FR" b="1" u="sng" dirty="0" err="1">
                <a:solidFill>
                  <a:schemeClr val="accent1"/>
                </a:solidFill>
              </a:rPr>
              <a:t>Omai</a:t>
            </a:r>
            <a:r>
              <a:rPr lang="fr-FR" b="1" u="sng" dirty="0">
                <a:solidFill>
                  <a:schemeClr val="accent1"/>
                </a:solidFill>
              </a:rPr>
              <a:t> </a:t>
            </a:r>
            <a:br>
              <a:rPr lang="fr-FR" b="1" u="sng" dirty="0">
                <a:solidFill>
                  <a:schemeClr val="accent1"/>
                </a:solidFill>
              </a:rPr>
            </a:br>
            <a:r>
              <a:rPr lang="fr-FR" b="1" u="sng" dirty="0" err="1">
                <a:solidFill>
                  <a:schemeClr val="accent1"/>
                </a:solidFill>
              </a:rPr>
              <a:t>Titaua</a:t>
            </a:r>
            <a:r>
              <a:rPr lang="fr-FR" b="1" u="sng" dirty="0">
                <a:solidFill>
                  <a:schemeClr val="accent1"/>
                </a:solidFill>
              </a:rPr>
              <a:t> Porcher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>
                <a:solidFill>
                  <a:schemeClr val="accent1"/>
                </a:solidFill>
              </a:rPr>
              <a:t> </a:t>
            </a:r>
            <a:br>
              <a:rPr lang="fr-FR" dirty="0">
                <a:solidFill>
                  <a:schemeClr val="accent1"/>
                </a:solidFill>
              </a:rPr>
            </a:b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611F40-C3CF-3DC0-EA85-6B4F219725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u="sng" dirty="0"/>
              <a:t>Objectif</a:t>
            </a:r>
            <a:r>
              <a:rPr lang="fr-FR" sz="2800" dirty="0"/>
              <a:t> : S’approprier une ressource pédagogique autour d’une œuvre théâtrale océanienne en concevant des activités élèves autour de deux axes</a:t>
            </a:r>
          </a:p>
        </p:txBody>
      </p:sp>
    </p:spTree>
    <p:extLst>
      <p:ext uri="{BB962C8B-B14F-4D97-AF65-F5344CB8AC3E}">
        <p14:creationId xmlns:p14="http://schemas.microsoft.com/office/powerpoint/2010/main" val="399259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EBF42-9FEC-9C0A-515E-B1CEAAF72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137096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sz="3600" dirty="0"/>
            </a:br>
            <a:br>
              <a:rPr lang="fr-FR" sz="4000" dirty="0"/>
            </a:br>
            <a:r>
              <a:rPr lang="fr-FR" sz="4000" dirty="0"/>
              <a:t>=&gt; Concevoir une fiche élève avec une ou des activités (orale, écrite, documentaire) à partir de deux axes : </a:t>
            </a:r>
            <a:br>
              <a:rPr lang="fr-FR" sz="4000" dirty="0"/>
            </a:br>
            <a:r>
              <a:rPr lang="fr-FR" sz="4000" dirty="0"/>
              <a:t>- l’ interdisciplinarité </a:t>
            </a:r>
            <a:br>
              <a:rPr lang="fr-FR" sz="4000" dirty="0"/>
            </a:br>
            <a:r>
              <a:rPr lang="fr-FR" sz="4000" dirty="0"/>
              <a:t>- la théâtralité et l’interprétation.</a:t>
            </a:r>
            <a:br>
              <a:rPr lang="fr-FR" dirty="0"/>
            </a:br>
            <a:br>
              <a:rPr lang="fr-FR" dirty="0"/>
            </a:br>
            <a:r>
              <a:rPr lang="fr-FR" sz="4000" u="sng" dirty="0"/>
              <a:t>Déroulement</a:t>
            </a:r>
            <a:r>
              <a:rPr lang="fr-FR" sz="4000" dirty="0"/>
              <a:t> : </a:t>
            </a:r>
            <a:br>
              <a:rPr lang="fr-FR" dirty="0"/>
            </a:br>
            <a:r>
              <a:rPr lang="fr-FR" sz="3600" dirty="0"/>
              <a:t>2 Ateliers tournants par binôme ou trinôme. </a:t>
            </a:r>
            <a:br>
              <a:rPr lang="fr-FR" sz="360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12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4742E18-7B92-96AF-5813-F3369FFA2BD3}"/>
              </a:ext>
            </a:extLst>
          </p:cNvPr>
          <p:cNvSpPr txBox="1"/>
          <p:nvPr/>
        </p:nvSpPr>
        <p:spPr>
          <a:xfrm>
            <a:off x="1651818" y="395438"/>
            <a:ext cx="7095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Conception des fiches élèves  70 min (35-35)</a:t>
            </a:r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0852B1-9FD3-9671-AEAF-CABC20DFC571}"/>
              </a:ext>
            </a:extLst>
          </p:cNvPr>
          <p:cNvSpPr txBox="1"/>
          <p:nvPr/>
        </p:nvSpPr>
        <p:spPr>
          <a:xfrm>
            <a:off x="1248697" y="1362049"/>
            <a:ext cx="94389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Axe 1 : Interdisciplinarité (Histoire-LV)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Supports : </a:t>
            </a:r>
          </a:p>
          <a:p>
            <a:pPr marL="285750" indent="-285750">
              <a:buFontTx/>
              <a:buChar char="-"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extraits (couverture + scène1)</a:t>
            </a:r>
          </a:p>
          <a:p>
            <a:pPr marL="285750" indent="-285750">
              <a:buFontTx/>
              <a:buChar char="-"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documents ressources (représentations </a:t>
            </a:r>
            <a:r>
              <a:rPr lang="fr-FR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Omai</a:t>
            </a: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objets du musée …)</a:t>
            </a:r>
          </a:p>
          <a:p>
            <a:pPr>
              <a:buNone/>
            </a:pPr>
            <a:endParaRPr lang="fr-FR" kern="1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fr-FR" sz="18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Axe 2 : Théâtralité et interprétation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Supports : </a:t>
            </a:r>
          </a:p>
          <a:p>
            <a:pPr marL="285750" indent="-285750">
              <a:buFontTx/>
              <a:buChar char="-"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extraits (couverture + scène1) du livre</a:t>
            </a:r>
          </a:p>
          <a:p>
            <a:pPr marL="285750" indent="-285750">
              <a:buFontTx/>
              <a:buChar char="-"/>
            </a:pP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extrait du parcours (exemples d’activités à développer).</a:t>
            </a:r>
          </a:p>
          <a:p>
            <a:pPr>
              <a:buNone/>
            </a:pP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Découverte de deux outils en ligne d’enregistrement vocal : </a:t>
            </a:r>
            <a:r>
              <a:rPr lang="fr-FR" sz="18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Vocaroo</a:t>
            </a:r>
            <a:r>
              <a:rPr lang="fr-FR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 mon-oral .net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E59D2F7-6205-4F85-9D0B-F92DB3C89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97" y="5320725"/>
            <a:ext cx="5201376" cy="34771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9FF52BC-0919-7E32-1F8B-EEC6C062A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239" y="5320725"/>
            <a:ext cx="4587399" cy="222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463678-B707-1FF4-5609-5B4EBA09E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44" y="84206"/>
            <a:ext cx="8840868" cy="63117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5135EE8-25FC-9A0B-E7B9-DEF1F01E6E3C}"/>
              </a:ext>
            </a:extLst>
          </p:cNvPr>
          <p:cNvSpPr txBox="1"/>
          <p:nvPr/>
        </p:nvSpPr>
        <p:spPr>
          <a:xfrm>
            <a:off x="9125712" y="698090"/>
            <a:ext cx="308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Extrait – Proposition parcours</a:t>
            </a:r>
          </a:p>
        </p:txBody>
      </p:sp>
    </p:spTree>
    <p:extLst>
      <p:ext uri="{BB962C8B-B14F-4D97-AF65-F5344CB8AC3E}">
        <p14:creationId xmlns:p14="http://schemas.microsoft.com/office/powerpoint/2010/main" val="272461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B452FE-49EF-9A42-6BC4-FE1F5712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84" y="68870"/>
            <a:ext cx="8280364" cy="654702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C214C9-393D-D436-DE84-B367417142E1}"/>
              </a:ext>
            </a:extLst>
          </p:cNvPr>
          <p:cNvSpPr txBox="1"/>
          <p:nvPr/>
        </p:nvSpPr>
        <p:spPr>
          <a:xfrm>
            <a:off x="8771751" y="432619"/>
            <a:ext cx="308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Extrait – Proposition parcours</a:t>
            </a:r>
          </a:p>
        </p:txBody>
      </p:sp>
    </p:spTree>
    <p:extLst>
      <p:ext uri="{BB962C8B-B14F-4D97-AF65-F5344CB8AC3E}">
        <p14:creationId xmlns:p14="http://schemas.microsoft.com/office/powerpoint/2010/main" val="231969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FB5CCC9-D90B-42F4-C05E-A85D60B3C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31" y="88402"/>
            <a:ext cx="8422298" cy="653966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D883F7-7719-D93A-B633-08BE9E8E823D}"/>
              </a:ext>
            </a:extLst>
          </p:cNvPr>
          <p:cNvSpPr txBox="1"/>
          <p:nvPr/>
        </p:nvSpPr>
        <p:spPr>
          <a:xfrm>
            <a:off x="8878529" y="442451"/>
            <a:ext cx="3087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Extrait – Proposition parcours</a:t>
            </a:r>
          </a:p>
        </p:txBody>
      </p:sp>
    </p:spTree>
    <p:extLst>
      <p:ext uri="{BB962C8B-B14F-4D97-AF65-F5344CB8AC3E}">
        <p14:creationId xmlns:p14="http://schemas.microsoft.com/office/powerpoint/2010/main" val="17469049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169</Words>
  <Application>Microsoft Office PowerPoint</Application>
  <PresentationFormat>Grand écran</PresentationFormat>
  <Paragraphs>20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Thème Office</vt:lpstr>
      <vt:lpstr>Oh my ! Omai  Titaua Porcher   </vt:lpstr>
      <vt:lpstr>    =&gt; Concevoir une fiche élève avec une ou des activités (orale, écrite, documentaire) à partir de deux axes :  - l’ interdisciplinarité  - la théâtralité et l’interprétation.  Déroulement :  2 Ateliers tournants par binôme ou trinôme. 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Laissant</dc:creator>
  <cp:lastModifiedBy>Jessica Laissant</cp:lastModifiedBy>
  <cp:revision>4</cp:revision>
  <dcterms:created xsi:type="dcterms:W3CDTF">2025-06-05T02:02:57Z</dcterms:created>
  <dcterms:modified xsi:type="dcterms:W3CDTF">2025-06-05T02:56:30Z</dcterms:modified>
</cp:coreProperties>
</file>