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7"/>
    <p:restoredTop sz="95701"/>
  </p:normalViewPr>
  <p:slideViewPr>
    <p:cSldViewPr snapToGrid="0">
      <p:cViewPr varScale="1">
        <p:scale>
          <a:sx n="162" d="100"/>
          <a:sy n="16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B9FDC-503A-6CA3-9CFA-8CECDFE05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974E5A-02C3-0FB3-D586-E850AF99D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DA529-66D9-71E2-1AB5-B3DFEFEB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B5A747-A95A-0A4A-6633-C0D7CDE4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44AD22-4D33-3AD2-04F1-F4E1DAFF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6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3D1AE-B40C-4CE0-029F-276CFF0D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A1C876-65FB-CA76-C7EB-11DEF0118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2F004E-16CD-0697-3C56-CB86AA5C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B7B95-C702-E0FE-6EA5-0330FFE5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8308C6-8894-5CCF-90C8-2E0103BE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05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38A4C0-9C96-913B-7FA3-38B57F7D3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39C4F-7472-DDDE-AC8B-A7FFDA48E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4CD036-4CFD-8B66-BFD0-876DEDB5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061E5-6626-2F6C-88D8-9FF60887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8C41B-2D60-2B1E-FE27-11A9FBA2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2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F4BAD-D57A-7945-5B6A-13C8B1B5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B8BB7-AF63-37E6-D0DC-E6500963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B6F73-1022-566F-E06F-4BD64820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496FD-7CAB-2597-8FAB-71FA72AF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AED5C-2645-FF31-4E1A-1EF0061E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9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91B27-2FA8-AFDD-64E7-6BDE193C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3F24E-76FF-DAAC-011C-A7FEA5ED3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ED2947-A642-250A-C662-35D6801D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2BF31-6C30-AFE5-D54D-FA5DD592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D3F65-DB91-ADAD-5841-B214DDB6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5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A3CEE-CB13-B38B-6B44-4C4F18C3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3822E-3FAA-CC54-54D3-F77485663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78785C-741D-EA63-E0B1-307DF5C78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2D9851-AAE6-A256-BECC-27AC320E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4BF002-6FA8-F104-3965-E14EB213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56569D-72F4-A107-09F7-FCE39D4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0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CFA5B-AAD4-0D7C-D42F-AF9D079F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DC0121-2CBE-C298-C46A-B12F939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E4E650-5688-496B-5FD2-80583736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3FD8-2E67-BD07-2726-522D724CD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E6076A-AC55-78A3-8E58-4C9BCD612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20222D-1563-BD5C-1FAE-DB33E979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8E0DFB-3DCC-8F7D-3A36-1031BF9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D86670-EF8B-C830-AE7E-13B7FAD3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4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CF15F-EBD1-C24C-5AC6-1DA6E755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83CCC6-CB53-0845-AAF8-D31BA9D4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A7479-C09C-C4DB-F6F7-CAA618EA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417ADE-509F-5DD5-0424-F5496F28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EF7B88-B0D3-7D20-A663-7B5DB615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B7B8EC-07A4-4857-F7C6-8EB24852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94CF3E-A1B0-F478-03B5-918F96C3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45E33-B004-9B15-FE47-AC10B792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DC6269-D841-2600-766D-04E54EEF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E0C508-7BFF-0CE6-7569-C3C350FC7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9C248-D33A-563B-F4F3-69A3A2CA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5B6E70-262D-93EB-F63D-8BEFB455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87A02-214A-93D1-1300-A9EF957A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5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69231-4B47-CCD1-1BDC-7D199EF5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F0454E-F0AC-D812-3202-6D361DC26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EAF143-CDB1-052F-E08F-B12CEF5E7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298303-23D2-700D-5EF0-0F05E3B0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9C9A3-D25F-0B75-6BCC-D3671210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5A1073-BD98-AA51-1BD2-8F18A45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CA129A-F0A1-D795-5E38-DD62DF08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22A3F-5DE0-87F9-3CC8-E2CEA7F9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38B63-2BAD-CB1C-4824-CF606A049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99A8-D67D-6343-9D1D-3D1043712523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5577D-BA2D-5FA6-7A6F-1FD528CF0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1A339-EE10-CBA4-F332-BE3E5AE67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A9CB-03ED-114D-93D6-C8A5444AD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917DB8-D64A-D878-84FB-18F9441F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1"/>
            <a:ext cx="12192000" cy="68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8259C-45D0-B87C-02FA-E2DFE08A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" y="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CBCA6D-57C8-1B9C-B142-88629F25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" y="0"/>
            <a:ext cx="12183851" cy="6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12E929-6A8F-58AA-D40A-CC20512A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" y="0"/>
            <a:ext cx="12147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C1FC1B-5CFC-9C48-19CC-A866B49D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0" y="0"/>
            <a:ext cx="12152889" cy="68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232605-90DC-BD1E-6797-3472B61E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" y="0"/>
            <a:ext cx="12180496" cy="68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5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A32F8-3DA2-BEC4-A83B-D2EE4F32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Caire</dc:creator>
  <cp:lastModifiedBy>Stéphanie Caire</cp:lastModifiedBy>
  <cp:revision>1</cp:revision>
  <dcterms:created xsi:type="dcterms:W3CDTF">2023-03-01T23:37:41Z</dcterms:created>
  <dcterms:modified xsi:type="dcterms:W3CDTF">2023-03-01T23:46:51Z</dcterms:modified>
</cp:coreProperties>
</file>