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97"/>
    <p:restoredTop sz="95701"/>
  </p:normalViewPr>
  <p:slideViewPr>
    <p:cSldViewPr snapToGrid="0">
      <p:cViewPr varScale="1">
        <p:scale>
          <a:sx n="162" d="100"/>
          <a:sy n="162" d="100"/>
        </p:scale>
        <p:origin x="5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9B9FDC-503A-6CA3-9CFA-8CECDFE056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9974E5A-02C3-0FB3-D586-E850AF99D7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5DA529-66D9-71E2-1AB5-B3DFEFEB2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C99A8-D67D-6343-9D1D-3D1043712523}" type="datetimeFigureOut">
              <a:rPr lang="fr-FR" smtClean="0"/>
              <a:t>01/03/2023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B5A747-A95A-0A4A-6633-C0D7CDE4D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044AD22-4D33-3AD2-04F1-F4E1DAFF1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3A9CB-03ED-114D-93D6-C8A5444AD5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1566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E3D1AE-B40C-4CE0-029F-276CFF0DB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5A1C876-65FB-CA76-C7EB-11DEF01183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A2F004E-16CD-0697-3C56-CB86AA5CB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C99A8-D67D-6343-9D1D-3D1043712523}" type="datetimeFigureOut">
              <a:rPr lang="fr-FR" smtClean="0"/>
              <a:t>01/03/2023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D6B7B95-C702-E0FE-6EA5-0330FFE59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58308C6-8894-5CCF-90C8-2E0103BEA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3A9CB-03ED-114D-93D6-C8A5444AD5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3059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E38A4C0-9C96-913B-7FA3-38B57F7D3E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B539C4F-7472-DDDE-AC8B-A7FFDA48E8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C4CD036-4CFD-8B66-BFD0-876DEDB54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C99A8-D67D-6343-9D1D-3D1043712523}" type="datetimeFigureOut">
              <a:rPr lang="fr-FR" smtClean="0"/>
              <a:t>01/03/2023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1061E5-6626-2F6C-88D8-9FF608870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F8C41B-2D60-2B1E-FE27-11A9FBA2F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3A9CB-03ED-114D-93D6-C8A5444AD5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1728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0F4BAD-D57A-7945-5B6A-13C8B1B52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D3B8BB7-AF63-37E6-D0DC-E650096313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7AB6F73-1022-566F-E06F-4BD648205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C99A8-D67D-6343-9D1D-3D1043712523}" type="datetimeFigureOut">
              <a:rPr lang="fr-FR" smtClean="0"/>
              <a:t>01/03/2023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4496FD-7CAB-2597-8FAB-71FA72AFD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92AED5C-2645-FF31-4E1A-1EF0061E2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3A9CB-03ED-114D-93D6-C8A5444AD5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995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091B27-2FA8-AFDD-64E7-6BDE193C4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D63F24E-76FF-DAAC-011C-A7FEA5ED34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4ED2947-A642-250A-C662-35D6801D9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C99A8-D67D-6343-9D1D-3D1043712523}" type="datetimeFigureOut">
              <a:rPr lang="fr-FR" smtClean="0"/>
              <a:t>01/03/2023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E2BF31-6C30-AFE5-D54D-FA5DD592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6D3F65-DB91-ADAD-5841-B214DDB69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3A9CB-03ED-114D-93D6-C8A5444AD5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7157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AA3CEE-CB13-B38B-6B44-4C4F18C37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6B3822E-3FAA-CC54-54D3-F774856639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78785C-741D-EA63-E0B1-307DF5C78D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52D9851-AAE6-A256-BECC-27AC320EC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C99A8-D67D-6343-9D1D-3D1043712523}" type="datetimeFigureOut">
              <a:rPr lang="fr-FR" smtClean="0"/>
              <a:t>01/03/2023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84BF002-6FA8-F104-3965-E14EB213E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356569D-72F4-A107-09F7-FCE39D4CE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3A9CB-03ED-114D-93D6-C8A5444AD5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207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3CFA5B-AAD4-0D7C-D42F-AF9D079F5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7DC0121-2CBE-C298-C46A-B12F939F25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6E4E650-5688-496B-5FD2-80583736F4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A823FD8-2E67-BD07-2726-522D724CD6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0E6076A-AC55-78A3-8E58-4C9BCD612E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A20222D-1563-BD5C-1FAE-DB33E9795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C99A8-D67D-6343-9D1D-3D1043712523}" type="datetimeFigureOut">
              <a:rPr lang="fr-FR" smtClean="0"/>
              <a:t>01/03/2023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08E0DFB-3DCC-8F7D-3A36-1031BF9D7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3D86670-EF8B-C830-AE7E-13B7FAD34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3A9CB-03ED-114D-93D6-C8A5444AD5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5498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3CF15F-EBD1-C24C-5AC6-1DA6E755E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283CCC6-CB53-0845-AAF8-D31BA9D44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C99A8-D67D-6343-9D1D-3D1043712523}" type="datetimeFigureOut">
              <a:rPr lang="fr-FR" smtClean="0"/>
              <a:t>01/03/2023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3AA7479-C09C-C4DB-F6F7-CAA618EAA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4417ADE-509F-5DD5-0424-F5496F28A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3A9CB-03ED-114D-93D6-C8A5444AD5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1520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0EF7B88-B0D3-7D20-A663-7B5DB6156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C99A8-D67D-6343-9D1D-3D1043712523}" type="datetimeFigureOut">
              <a:rPr lang="fr-FR" smtClean="0"/>
              <a:t>01/03/2023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4B7B8EC-07A4-4857-F7C6-8EB248520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594CF3E-A1B0-F478-03B5-918F96C30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3A9CB-03ED-114D-93D6-C8A5444AD5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2917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C45E33-B004-9B15-FE47-AC10B792B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1DC6269-D841-2600-766D-04E54EEFC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2E0C508-7BFF-0CE6-7569-C3C350FC7D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909C248-D33A-563B-F4F3-69A3A2CA3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C99A8-D67D-6343-9D1D-3D1043712523}" type="datetimeFigureOut">
              <a:rPr lang="fr-FR" smtClean="0"/>
              <a:t>01/03/2023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35B6E70-262D-93EB-F63D-8BEFB455F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6987A02-214A-93D1-1300-A9EF957A3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3A9CB-03ED-114D-93D6-C8A5444AD5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4054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69231-4B47-CCD1-1BDC-7D199EF50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7F0454E-F0AC-D812-3202-6D361DC26E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AEAF143-CDB1-052F-E08F-B12CEF5E79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0298303-23D2-700D-5EF0-0F05E3B0D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C99A8-D67D-6343-9D1D-3D1043712523}" type="datetimeFigureOut">
              <a:rPr lang="fr-FR" smtClean="0"/>
              <a:t>01/03/2023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E79C9A3-D25F-0B75-6BCC-D36712109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45A1073-BD98-AA51-1BD2-8F18A4509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3A9CB-03ED-114D-93D6-C8A5444AD5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7834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0CA129A-F0A1-D795-5E38-DD62DF085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4322A3F-5DE0-87F9-3CC8-E2CEA7F9D7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A138B63-2BAD-CB1C-4824-CF606A0492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3C99A8-D67D-6343-9D1D-3D1043712523}" type="datetimeFigureOut">
              <a:rPr lang="fr-FR" smtClean="0"/>
              <a:t>01/03/2023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C15577D-BA2D-5FA6-7A6F-1FD528CF07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BD1A339-EE10-CBA4-F332-BE3E5AE67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63A9CB-03ED-114D-93D6-C8A5444AD5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6956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E917DB8-D64A-D878-84FB-18F9441F64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71"/>
            <a:ext cx="12192000" cy="683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90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E68259C-45D0-B87C-02FA-E2DFE08A35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72" y="0"/>
            <a:ext cx="12165027" cy="687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894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2CBCA6D-57C8-1B9C-B142-88629F2516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8" y="0"/>
            <a:ext cx="12183851" cy="686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865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E12E929-6A8F-58AA-D40A-CC20512A10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91" y="0"/>
            <a:ext cx="121474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774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3C1FC1B-5CFC-9C48-19CC-A866B49D2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10" y="0"/>
            <a:ext cx="12152889" cy="688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587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E232605-90DC-BD1E-6797-3472B61EE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4" y="0"/>
            <a:ext cx="12180496" cy="686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156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E4A32F8-3DA2-BEC4-A83B-D2EE4F328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27957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Macintosh PowerPoint</Application>
  <PresentationFormat>Grand écran</PresentationFormat>
  <Paragraphs>0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Stéphanie Caire</dc:creator>
  <cp:lastModifiedBy>Stéphanie Caire</cp:lastModifiedBy>
  <cp:revision>1</cp:revision>
  <dcterms:created xsi:type="dcterms:W3CDTF">2023-03-01T23:37:41Z</dcterms:created>
  <dcterms:modified xsi:type="dcterms:W3CDTF">2023-03-01T23:46:51Z</dcterms:modified>
</cp:coreProperties>
</file>